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63" r:id="rId6"/>
    <p:sldId id="259" r:id="rId7"/>
    <p:sldId id="266" r:id="rId8"/>
    <p:sldId id="260" r:id="rId9"/>
    <p:sldId id="264" r:id="rId10"/>
    <p:sldId id="261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8755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950B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hyperlink" Target="https://pankaj955956.github.io/-voice-powered-advanced-weather-app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950B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33312"/>
            <a:ext cx="13042821" cy="248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750"/>
              </a:lnSpc>
              <a:buNone/>
            </a:pPr>
            <a:r>
              <a:rPr lang="en-US" sz="78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Voice-Powered Interactive Weather App</a:t>
            </a:r>
            <a:endParaRPr lang="en-US" sz="7800" dirty="0"/>
          </a:p>
        </p:txBody>
      </p:sp>
      <p:sp>
        <p:nvSpPr>
          <p:cNvPr id="5" name="Text 2"/>
          <p:cNvSpPr/>
          <p:nvPr/>
        </p:nvSpPr>
        <p:spPr>
          <a:xfrm>
            <a:off x="4757618" y="4511754"/>
            <a:ext cx="511516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PANKAJ KUMAR THAKUR </a:t>
            </a:r>
            <a:endParaRPr lang="en-US" sz="3100" dirty="0"/>
          </a:p>
        </p:txBody>
      </p:sp>
      <p:sp>
        <p:nvSpPr>
          <p:cNvPr id="6" name="Text 3"/>
          <p:cNvSpPr/>
          <p:nvPr/>
        </p:nvSpPr>
        <p:spPr>
          <a:xfrm>
            <a:off x="5300901" y="5305544"/>
            <a:ext cx="402848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 DEVELOPMENT</a:t>
            </a:r>
            <a:endParaRPr lang="en-US" sz="3100" dirty="0"/>
          </a:p>
        </p:txBody>
      </p:sp>
      <p:sp>
        <p:nvSpPr>
          <p:cNvPr id="7" name="Text 4"/>
          <p:cNvSpPr/>
          <p:nvPr/>
        </p:nvSpPr>
        <p:spPr>
          <a:xfrm>
            <a:off x="793790" y="6099334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August 30, 2025</a:t>
            </a:r>
            <a:endParaRPr lang="en-US" sz="1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7572"/>
            <a:ext cx="652784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 Overview &amp; Live Demo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395305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Voice-Powered Interactive Weather App is a responsive, intuitive web application offering real-time weather forecasts. It integrates dynamic visual elements with voice-activated commands for a seamless user experience, providing critical data like current conditions, sunrise/sunset times, and a comprehensive 7-day outlook, powered by the OpenWeatherMap API.</a:t>
            </a:r>
            <a:endParaRPr lang="en-US" sz="1550" dirty="0"/>
          </a:p>
        </p:txBody>
      </p:sp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206246"/>
            <a:ext cx="2887266" cy="5457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4488D1-D772-01ED-75C3-ABB6C6017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0" y="122663"/>
            <a:ext cx="14630400" cy="798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19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3134"/>
            <a:ext cx="1160859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 to the Voice-Powered Weather App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8004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today's fast-paced world, access to accurate and timely weather information is crucial. Beyond basic forecasts, there's a growing need for interactive and accessible weather applications that cater to diverse user preferences, including voice-enabled interactions for enhanced convenience.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5590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4314230"/>
            <a:ext cx="13042821" cy="1793796"/>
          </a:xfrm>
          <a:prstGeom prst="roundRect">
            <a:avLst>
              <a:gd name="adj" fmla="val 464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4321850"/>
            <a:ext cx="6513790" cy="1778556"/>
          </a:xfrm>
          <a:prstGeom prst="roundRect">
            <a:avLst>
              <a:gd name="adj" fmla="val 4687"/>
            </a:avLst>
          </a:prstGeom>
          <a:solidFill>
            <a:srgbClr val="DADBF1"/>
          </a:solidFill>
          <a:ln/>
        </p:spPr>
      </p:sp>
      <p:sp>
        <p:nvSpPr>
          <p:cNvPr id="7" name="Text 5"/>
          <p:cNvSpPr/>
          <p:nvPr/>
        </p:nvSpPr>
        <p:spPr>
          <a:xfrm>
            <a:off x="999768" y="4520208"/>
            <a:ext cx="332458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Importance of Weather Info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999768" y="4949428"/>
            <a:ext cx="58192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Weather impacts daily decisions, from what to wear to travel plans. Reliable, up-to-date data is essential for safety and planning.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315200" y="4321850"/>
            <a:ext cx="6513790" cy="1778556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4321850"/>
            <a:ext cx="22860" cy="1778556"/>
          </a:xfrm>
          <a:prstGeom prst="roundRect">
            <a:avLst>
              <a:gd name="adj" fmla="val 364651"/>
            </a:avLst>
          </a:prstGeom>
          <a:solidFill>
            <a:srgbClr val="C0C1D7"/>
          </a:solidFill>
          <a:ln/>
        </p:spPr>
      </p:sp>
      <p:sp>
        <p:nvSpPr>
          <p:cNvPr id="11" name="Text 9"/>
          <p:cNvSpPr/>
          <p:nvPr/>
        </p:nvSpPr>
        <p:spPr>
          <a:xfrm>
            <a:off x="7811333" y="4520208"/>
            <a:ext cx="515766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Need for Interactive &amp; Voice-Enabled Apps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7811333" y="4949428"/>
            <a:ext cx="58192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apps can be clunky. Voice commands offer hands-free access, while interactive elements make data engaging and easy to digest.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067193" y="4963061"/>
            <a:ext cx="496133" cy="496133"/>
          </a:xfrm>
          <a:prstGeom prst="roundRect">
            <a:avLst>
              <a:gd name="adj" fmla="val 16802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256" y="5056049"/>
            <a:ext cx="248007" cy="310039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93790" y="633126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Voice-Powered Interactive Weather App addresses these needs by combining real-time data with intuitive voice commands and a dynamic visual experience.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2DA527-0198-D6AC-BF56-F0E6083E8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12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79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696" y="549593"/>
            <a:ext cx="4919067" cy="482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 &amp; Objectives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17696" y="1341001"/>
            <a:ext cx="13395008" cy="494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Voice-Powered Interactive Weather App is designed to provide a rich and intuitive user experience, integrating both essential weather data and innovative interactive elements. Our primary objectives focus on delivering real-time accuracy, dynamic visual feedback, and seamless voice interaction.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617696" y="2008823"/>
            <a:ext cx="617696" cy="926544"/>
          </a:xfrm>
          <a:prstGeom prst="roundRect">
            <a:avLst>
              <a:gd name="adj" fmla="val 3600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97" y="2327315"/>
            <a:ext cx="231577" cy="2895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89817" y="2163247"/>
            <a:ext cx="2240994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Weather Data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389817" y="2497098"/>
            <a:ext cx="1262288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updates on temperature, conditions, humidity, and wind speed.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617696" y="3089791"/>
            <a:ext cx="617696" cy="926544"/>
          </a:xfrm>
          <a:prstGeom prst="roundRect">
            <a:avLst>
              <a:gd name="adj" fmla="val 3600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697" y="3408283"/>
            <a:ext cx="231577" cy="28956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389817" y="3244215"/>
            <a:ext cx="1930360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 Reports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1389817" y="3578066"/>
            <a:ext cx="1262288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Hear the weather forecast read aloud for hands-free convenience.</a:t>
            </a:r>
            <a:endParaRPr lang="en-US" sz="1200" dirty="0"/>
          </a:p>
        </p:txBody>
      </p:sp>
      <p:sp>
        <p:nvSpPr>
          <p:cNvPr id="12" name="Shape 8"/>
          <p:cNvSpPr/>
          <p:nvPr/>
        </p:nvSpPr>
        <p:spPr>
          <a:xfrm>
            <a:off x="617696" y="4170759"/>
            <a:ext cx="617696" cy="926544"/>
          </a:xfrm>
          <a:prstGeom prst="roundRect">
            <a:avLst>
              <a:gd name="adj" fmla="val 3600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697" y="4489252"/>
            <a:ext cx="231577" cy="28956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389817" y="4325183"/>
            <a:ext cx="2120741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Backgrounds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1389817" y="4659035"/>
            <a:ext cx="1262288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Visuals that adapt to current weather conditions (e.g., sunny, rainy).</a:t>
            </a:r>
            <a:endParaRPr lang="en-US" sz="1200" dirty="0"/>
          </a:p>
        </p:txBody>
      </p:sp>
      <p:sp>
        <p:nvSpPr>
          <p:cNvPr id="16" name="Shape 11"/>
          <p:cNvSpPr/>
          <p:nvPr/>
        </p:nvSpPr>
        <p:spPr>
          <a:xfrm>
            <a:off x="617696" y="5251728"/>
            <a:ext cx="617696" cy="926544"/>
          </a:xfrm>
          <a:prstGeom prst="roundRect">
            <a:avLst>
              <a:gd name="adj" fmla="val 3600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697" y="5570220"/>
            <a:ext cx="231577" cy="28956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389817" y="5406152"/>
            <a:ext cx="2082879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Sunrise/Sunset Times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1389817" y="5740003"/>
            <a:ext cx="1262288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Essential astronomical information for daily planning.</a:t>
            </a:r>
            <a:endParaRPr lang="en-US" sz="1200" dirty="0"/>
          </a:p>
        </p:txBody>
      </p:sp>
      <p:sp>
        <p:nvSpPr>
          <p:cNvPr id="20" name="Shape 14"/>
          <p:cNvSpPr/>
          <p:nvPr/>
        </p:nvSpPr>
        <p:spPr>
          <a:xfrm>
            <a:off x="617696" y="6332696"/>
            <a:ext cx="617696" cy="926544"/>
          </a:xfrm>
          <a:prstGeom prst="roundRect">
            <a:avLst>
              <a:gd name="adj" fmla="val 3600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697" y="6651188"/>
            <a:ext cx="231577" cy="28956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389817" y="6487120"/>
            <a:ext cx="1930360" cy="241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7-Day Forecast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1389817" y="6820972"/>
            <a:ext cx="1262288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outlook for the week ahead, aiding long-term planning.</a:t>
            </a:r>
            <a:endParaRPr lang="en-US" sz="1200" dirty="0"/>
          </a:p>
        </p:txBody>
      </p:sp>
      <p:sp>
        <p:nvSpPr>
          <p:cNvPr id="24" name="Text 17"/>
          <p:cNvSpPr/>
          <p:nvPr/>
        </p:nvSpPr>
        <p:spPr>
          <a:xfrm>
            <a:off x="617696" y="7432953"/>
            <a:ext cx="13395008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core features work together to create a comprehensive and user-friendly weather application, making weather information more accessible and engaging for everyone.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FC8D1-0870-7D03-E0E7-E73FCB7AA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6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823" y="466844"/>
            <a:ext cx="8308300" cy="529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 &amp; Repository Best Practices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7823" y="1335167"/>
            <a:ext cx="13274754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deploying your weather app and presenting it professionally are critical steps after development. This ensures accessibility for users and provides a clear, attractive overview for collaborators or evaluators.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2834045" y="2237184"/>
            <a:ext cx="2118122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Deployment Options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677823" y="2692479"/>
            <a:ext cx="6430685" cy="1360646"/>
          </a:xfrm>
          <a:prstGeom prst="roundRect">
            <a:avLst>
              <a:gd name="adj" fmla="val 523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77823" y="2692479"/>
            <a:ext cx="91440" cy="1360646"/>
          </a:xfrm>
          <a:prstGeom prst="roundRect">
            <a:avLst>
              <a:gd name="adj" fmla="val 77835"/>
            </a:avLst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961549" y="2884765"/>
            <a:ext cx="2118122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GitHub Pages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61549" y="3318867"/>
            <a:ext cx="5954673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Free, simple hosting directly from your GitHub repo. Ideal for static sites. Just push your code, configure settings, and get a live URL.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677823" y="4222552"/>
            <a:ext cx="6430685" cy="1360646"/>
          </a:xfrm>
          <a:prstGeom prst="roundRect">
            <a:avLst>
              <a:gd name="adj" fmla="val 523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77823" y="4222552"/>
            <a:ext cx="91440" cy="1360646"/>
          </a:xfrm>
          <a:prstGeom prst="roundRect">
            <a:avLst>
              <a:gd name="adj" fmla="val 77835"/>
            </a:avLst>
          </a:prstGeom>
          <a:solidFill>
            <a:srgbClr val="4950BC"/>
          </a:solidFill>
          <a:ln/>
        </p:spPr>
      </p:sp>
      <p:sp>
        <p:nvSpPr>
          <p:cNvPr id="11" name="Text 9"/>
          <p:cNvSpPr/>
          <p:nvPr/>
        </p:nvSpPr>
        <p:spPr>
          <a:xfrm>
            <a:off x="961549" y="4414838"/>
            <a:ext cx="2118122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Vercel / Netlify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61549" y="4848939"/>
            <a:ext cx="5954673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platforms offering fast, continuous deployment directly from Git. Great for modern web projects with automated builds and global CDNs.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677823" y="5773817"/>
            <a:ext cx="6430685" cy="990719"/>
          </a:xfrm>
          <a:prstGeom prst="roundRect">
            <a:avLst>
              <a:gd name="adj" fmla="val 7184"/>
            </a:avLst>
          </a:prstGeom>
          <a:solidFill>
            <a:srgbClr val="FCF2B5"/>
          </a:solidFill>
          <a:ln/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49" y="6035278"/>
            <a:ext cx="211812" cy="169426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1228487" y="5985510"/>
            <a:ext cx="5710595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Note:</a:t>
            </a:r>
            <a:r>
              <a:rPr lang="en-US" sz="13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Always restrict API keys or use a backend proxy to prevent exposure in client-side code.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9629061" y="2237184"/>
            <a:ext cx="2231469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Repository Essentials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529513" y="2692479"/>
            <a:ext cx="6430685" cy="2007870"/>
          </a:xfrm>
          <a:prstGeom prst="roundRect">
            <a:avLst>
              <a:gd name="adj" fmla="val 35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706558" y="2869525"/>
            <a:ext cx="508278" cy="508278"/>
          </a:xfrm>
          <a:prstGeom prst="roundRect">
            <a:avLst>
              <a:gd name="adj" fmla="val 17988356"/>
            </a:avLst>
          </a:prstGeom>
          <a:solidFill>
            <a:srgbClr val="4950BC"/>
          </a:solidFill>
          <a:ln/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6338" y="2980730"/>
            <a:ext cx="228719" cy="285869"/>
          </a:xfrm>
          <a:prstGeom prst="rect">
            <a:avLst/>
          </a:prstGeom>
        </p:spPr>
      </p:pic>
      <p:sp>
        <p:nvSpPr>
          <p:cNvPr id="20" name="Text 16"/>
          <p:cNvSpPr/>
          <p:nvPr/>
        </p:nvSpPr>
        <p:spPr>
          <a:xfrm>
            <a:off x="7706558" y="3547229"/>
            <a:ext cx="2118122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 Description</a:t>
            </a:r>
            <a:endParaRPr lang="en-US" sz="1650" dirty="0"/>
          </a:p>
        </p:txBody>
      </p:sp>
      <p:sp>
        <p:nvSpPr>
          <p:cNvPr id="21" name="Text 17"/>
          <p:cNvSpPr/>
          <p:nvPr/>
        </p:nvSpPr>
        <p:spPr>
          <a:xfrm>
            <a:off x="7706558" y="3981331"/>
            <a:ext cx="6076593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concise, engaging summary. E.g., "A responsive, interactive Weather App with voice-powered forecasts..."</a:t>
            </a:r>
            <a:endParaRPr lang="en-US" sz="1300" dirty="0"/>
          </a:p>
        </p:txBody>
      </p:sp>
      <p:sp>
        <p:nvSpPr>
          <p:cNvPr id="22" name="Shape 18"/>
          <p:cNvSpPr/>
          <p:nvPr/>
        </p:nvSpPr>
        <p:spPr>
          <a:xfrm>
            <a:off x="7529513" y="4869775"/>
            <a:ext cx="6430685" cy="2007870"/>
          </a:xfrm>
          <a:prstGeom prst="roundRect">
            <a:avLst>
              <a:gd name="adj" fmla="val 354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3" name="Shape 19"/>
          <p:cNvSpPr/>
          <p:nvPr/>
        </p:nvSpPr>
        <p:spPr>
          <a:xfrm>
            <a:off x="7706558" y="5046821"/>
            <a:ext cx="508278" cy="508278"/>
          </a:xfrm>
          <a:prstGeom prst="roundRect">
            <a:avLst>
              <a:gd name="adj" fmla="val 17988356"/>
            </a:avLst>
          </a:prstGeom>
          <a:solidFill>
            <a:srgbClr val="4950BC"/>
          </a:solidFill>
          <a:ln/>
        </p:spPr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6338" y="5158026"/>
            <a:ext cx="228719" cy="285869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7706558" y="5724525"/>
            <a:ext cx="2118122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README Structure</a:t>
            </a:r>
            <a:endParaRPr lang="en-US" sz="1650" dirty="0"/>
          </a:p>
        </p:txBody>
      </p:sp>
      <p:sp>
        <p:nvSpPr>
          <p:cNvPr id="26" name="Text 21"/>
          <p:cNvSpPr/>
          <p:nvPr/>
        </p:nvSpPr>
        <p:spPr>
          <a:xfrm>
            <a:off x="7706558" y="6158627"/>
            <a:ext cx="6076593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Crucial for project understanding. Include: Features, Technologies, Demo, Installation, Usage, Screenshots, and Author details.</a:t>
            </a:r>
            <a:endParaRPr lang="en-US" sz="1300" dirty="0"/>
          </a:p>
        </p:txBody>
      </p:sp>
      <p:sp>
        <p:nvSpPr>
          <p:cNvPr id="27" name="Text 22"/>
          <p:cNvSpPr/>
          <p:nvPr/>
        </p:nvSpPr>
        <p:spPr>
          <a:xfrm>
            <a:off x="7529513" y="7068264"/>
            <a:ext cx="6430685" cy="541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well-structured README acts as a user manual and developer guide, showcasing your project's capabilities and ease of use.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206EE7-F7BC-A371-AA31-4E81A3291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56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627" y="438745"/>
            <a:ext cx="7483197" cy="497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Technologies &amp; Installation Guide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636627" y="1254323"/>
            <a:ext cx="13357146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Voice-Powered Interactive Weather App leverages a robust stack of web technologies to deliver its rich functionality and dynamic user experience. Understanding these components is key to appreciating the app's capabilities and for anyone looking to contribute.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27" y="1942743"/>
            <a:ext cx="397907" cy="3979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33488" y="2037159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HTML5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233488" y="2381250"/>
            <a:ext cx="5982176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the foundational structure and semantic markup of the web pages.</a:t>
            </a:r>
            <a:endParaRPr lang="en-US" sz="12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617" y="1942743"/>
            <a:ext cx="397907" cy="3979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011478" y="2037159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CSS3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8011478" y="2381250"/>
            <a:ext cx="5982295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the styling, layout, and dynamic background transitions for a visually appealing interface.</a:t>
            </a:r>
            <a:endParaRPr lang="en-US" sz="12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627" y="3208853"/>
            <a:ext cx="397907" cy="39790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233488" y="3303270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JavaScript (ES6+)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233488" y="3647361"/>
            <a:ext cx="5982176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Powers dynamic content, API integrations, and the voice assistant features.</a:t>
            </a:r>
            <a:endParaRPr lang="en-US" sz="12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4617" y="3208853"/>
            <a:ext cx="397907" cy="39790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011478" y="3303270"/>
            <a:ext cx="2150031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OpenWeatherMap API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8011478" y="3647361"/>
            <a:ext cx="5982295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Fetches real-time weather data for global locations.</a:t>
            </a:r>
            <a:endParaRPr lang="en-US" sz="12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627" y="4220289"/>
            <a:ext cx="397907" cy="39790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233488" y="4314706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Web Speech API</a:t>
            </a:r>
            <a:endParaRPr lang="en-US" sz="1550" dirty="0"/>
          </a:p>
        </p:txBody>
      </p:sp>
      <p:sp>
        <p:nvSpPr>
          <p:cNvPr id="18" name="Text 11"/>
          <p:cNvSpPr/>
          <p:nvPr/>
        </p:nvSpPr>
        <p:spPr>
          <a:xfrm>
            <a:off x="1233488" y="4658797"/>
            <a:ext cx="5982176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voice recognition for commands and text-to-speech for forecasts.</a:t>
            </a:r>
            <a:endParaRPr lang="en-US" sz="125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4617" y="4220289"/>
            <a:ext cx="397907" cy="397907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8011478" y="4314706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Leaflet.js</a:t>
            </a:r>
            <a:endParaRPr lang="en-US" sz="1550" dirty="0"/>
          </a:p>
        </p:txBody>
      </p:sp>
      <p:sp>
        <p:nvSpPr>
          <p:cNvPr id="21" name="Text 13"/>
          <p:cNvSpPr/>
          <p:nvPr/>
        </p:nvSpPr>
        <p:spPr>
          <a:xfrm>
            <a:off x="8011478" y="4658797"/>
            <a:ext cx="5982295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Integrates interactive weather maps with cloud and precipitation overlays.</a:t>
            </a:r>
            <a:endParaRPr lang="en-US" sz="1250" dirty="0"/>
          </a:p>
        </p:txBody>
      </p:sp>
      <p:sp>
        <p:nvSpPr>
          <p:cNvPr id="22" name="Text 14"/>
          <p:cNvSpPr/>
          <p:nvPr/>
        </p:nvSpPr>
        <p:spPr>
          <a:xfrm>
            <a:off x="636627" y="5152192"/>
            <a:ext cx="238756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Installation Guide</a:t>
            </a:r>
            <a:endParaRPr lang="en-US" sz="1850" dirty="0"/>
          </a:p>
        </p:txBody>
      </p:sp>
      <p:sp>
        <p:nvSpPr>
          <p:cNvPr id="23" name="Text 15"/>
          <p:cNvSpPr/>
          <p:nvPr/>
        </p:nvSpPr>
        <p:spPr>
          <a:xfrm>
            <a:off x="636627" y="5689282"/>
            <a:ext cx="13357146" cy="254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get the app running locally, follow these simple steps:</a:t>
            </a:r>
            <a:endParaRPr lang="en-US" sz="1250" dirty="0"/>
          </a:p>
        </p:txBody>
      </p:sp>
      <p:sp>
        <p:nvSpPr>
          <p:cNvPr id="24" name="Text 16"/>
          <p:cNvSpPr/>
          <p:nvPr/>
        </p:nvSpPr>
        <p:spPr>
          <a:xfrm>
            <a:off x="636627" y="6123027"/>
            <a:ext cx="159068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250" dirty="0"/>
          </a:p>
        </p:txBody>
      </p:sp>
      <p:sp>
        <p:nvSpPr>
          <p:cNvPr id="25" name="Shape 17"/>
          <p:cNvSpPr/>
          <p:nvPr/>
        </p:nvSpPr>
        <p:spPr>
          <a:xfrm>
            <a:off x="636627" y="6370677"/>
            <a:ext cx="4346258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6" name="Text 18"/>
          <p:cNvSpPr/>
          <p:nvPr/>
        </p:nvSpPr>
        <p:spPr>
          <a:xfrm>
            <a:off x="636627" y="6495931"/>
            <a:ext cx="203180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Clone the Repository</a:t>
            </a:r>
            <a:endParaRPr lang="en-US" sz="1550" dirty="0"/>
          </a:p>
        </p:txBody>
      </p:sp>
      <p:sp>
        <p:nvSpPr>
          <p:cNvPr id="27" name="Shape 19"/>
          <p:cNvSpPr/>
          <p:nvPr/>
        </p:nvSpPr>
        <p:spPr>
          <a:xfrm>
            <a:off x="636627" y="6923603"/>
            <a:ext cx="4346258" cy="747951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28" name="Shape 20"/>
          <p:cNvSpPr/>
          <p:nvPr/>
        </p:nvSpPr>
        <p:spPr>
          <a:xfrm>
            <a:off x="628769" y="6923603"/>
            <a:ext cx="4361974" cy="747951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29" name="Text 21"/>
          <p:cNvSpPr/>
          <p:nvPr/>
        </p:nvSpPr>
        <p:spPr>
          <a:xfrm>
            <a:off x="787837" y="7042904"/>
            <a:ext cx="4043839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clone https://github.com/your-username/Voice-Powered-WeatherApp.git</a:t>
            </a:r>
            <a:endParaRPr lang="en-US" sz="1250" dirty="0"/>
          </a:p>
        </p:txBody>
      </p:sp>
      <p:sp>
        <p:nvSpPr>
          <p:cNvPr id="30" name="Text 22"/>
          <p:cNvSpPr/>
          <p:nvPr/>
        </p:nvSpPr>
        <p:spPr>
          <a:xfrm>
            <a:off x="5141952" y="6123027"/>
            <a:ext cx="159068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250" dirty="0"/>
          </a:p>
        </p:txBody>
      </p:sp>
      <p:sp>
        <p:nvSpPr>
          <p:cNvPr id="31" name="Shape 23"/>
          <p:cNvSpPr/>
          <p:nvPr/>
        </p:nvSpPr>
        <p:spPr>
          <a:xfrm>
            <a:off x="5141952" y="6370677"/>
            <a:ext cx="4346377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32" name="Text 24"/>
          <p:cNvSpPr/>
          <p:nvPr/>
        </p:nvSpPr>
        <p:spPr>
          <a:xfrm>
            <a:off x="5141952" y="6495931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Open in Browser</a:t>
            </a:r>
            <a:endParaRPr lang="en-US" sz="1550" dirty="0"/>
          </a:p>
        </p:txBody>
      </p:sp>
      <p:sp>
        <p:nvSpPr>
          <p:cNvPr id="33" name="Text 25"/>
          <p:cNvSpPr/>
          <p:nvPr/>
        </p:nvSpPr>
        <p:spPr>
          <a:xfrm>
            <a:off x="5141952" y="6840022"/>
            <a:ext cx="4346377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Navigate to the cloned directory and open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index.html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your web browser.</a:t>
            </a:r>
            <a:endParaRPr lang="en-US" sz="1250" dirty="0"/>
          </a:p>
        </p:txBody>
      </p:sp>
      <p:sp>
        <p:nvSpPr>
          <p:cNvPr id="34" name="Text 26"/>
          <p:cNvSpPr/>
          <p:nvPr/>
        </p:nvSpPr>
        <p:spPr>
          <a:xfrm>
            <a:off x="9647396" y="6123027"/>
            <a:ext cx="159068" cy="198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250" dirty="0"/>
          </a:p>
        </p:txBody>
      </p:sp>
      <p:sp>
        <p:nvSpPr>
          <p:cNvPr id="35" name="Shape 27"/>
          <p:cNvSpPr/>
          <p:nvPr/>
        </p:nvSpPr>
        <p:spPr>
          <a:xfrm>
            <a:off x="9647396" y="6370677"/>
            <a:ext cx="4346377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36" name="Text 28"/>
          <p:cNvSpPr/>
          <p:nvPr/>
        </p:nvSpPr>
        <p:spPr>
          <a:xfrm>
            <a:off x="9647396" y="6495931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Add API Key</a:t>
            </a:r>
            <a:endParaRPr lang="en-US" sz="1550" dirty="0"/>
          </a:p>
        </p:txBody>
      </p:sp>
      <p:sp>
        <p:nvSpPr>
          <p:cNvPr id="37" name="Text 29"/>
          <p:cNvSpPr/>
          <p:nvPr/>
        </p:nvSpPr>
        <p:spPr>
          <a:xfrm>
            <a:off x="9647396" y="6840022"/>
            <a:ext cx="4346377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your OpenWeatherMap API key is replaced in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script.js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(look for </a:t>
            </a:r>
            <a:r>
              <a:rPr lang="en-US" sz="12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YOUR_API_KEY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E9B8D7-215E-1F8A-DF34-08A7D3ACF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68" y="0"/>
            <a:ext cx="14630400" cy="812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8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736</Words>
  <Application>Microsoft Office PowerPoint</Application>
  <PresentationFormat>Custom</PresentationFormat>
  <Paragraphs>71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Consolas</vt:lpstr>
      <vt:lpstr>Inter</vt:lpstr>
      <vt:lpstr>Inter Bold</vt:lpstr>
      <vt:lpstr>Inter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PANKAJ KUMAR</dc:creator>
  <cp:lastModifiedBy>PANKAJ KUMAR</cp:lastModifiedBy>
  <cp:revision>2</cp:revision>
  <dcterms:created xsi:type="dcterms:W3CDTF">2025-09-05T19:08:39Z</dcterms:created>
  <dcterms:modified xsi:type="dcterms:W3CDTF">2025-09-05T19:12:49Z</dcterms:modified>
</cp:coreProperties>
</file>